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9" r:id="rId11"/>
    <p:sldId id="280" r:id="rId12"/>
    <p:sldId id="272" r:id="rId13"/>
    <p:sldId id="273" r:id="rId14"/>
    <p:sldId id="278" r:id="rId15"/>
    <p:sldId id="279" r:id="rId16"/>
    <p:sldId id="276" r:id="rId17"/>
    <p:sldId id="282" r:id="rId18"/>
    <p:sldId id="281" r:id="rId19"/>
    <p:sldId id="277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4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2CC2-88CF-3844-8765-0A9C93AF9F98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666F-C3B8-9642-AECE-38C5A7D7E1B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2CC2-88CF-3844-8765-0A9C93AF9F98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666F-C3B8-9642-AECE-38C5A7D7E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2CC2-88CF-3844-8765-0A9C93AF9F98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666F-C3B8-9642-AECE-38C5A7D7E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2CC2-88CF-3844-8765-0A9C93AF9F98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666F-C3B8-9642-AECE-38C5A7D7E1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2CC2-88CF-3844-8765-0A9C93AF9F98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666F-C3B8-9642-AECE-38C5A7D7E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2CC2-88CF-3844-8765-0A9C93AF9F98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666F-C3B8-9642-AECE-38C5A7D7E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2CC2-88CF-3844-8765-0A9C93AF9F98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666F-C3B8-9642-AECE-38C5A7D7E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2CC2-88CF-3844-8765-0A9C93AF9F98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666F-C3B8-9642-AECE-38C5A7D7E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2CC2-88CF-3844-8765-0A9C93AF9F98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666F-C3B8-9642-AECE-38C5A7D7E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2CC2-88CF-3844-8765-0A9C93AF9F98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666F-C3B8-9642-AECE-38C5A7D7E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2CC2-88CF-3844-8765-0A9C93AF9F98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666F-C3B8-9642-AECE-38C5A7D7E1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45D2CC2-88CF-3844-8765-0A9C93AF9F98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E27666F-C3B8-9642-AECE-38C5A7D7E1B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Matt Chessen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mattlesnake</a:t>
            </a:r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Office of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eDiplomacy</a:t>
            </a:r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Department of State</a:t>
            </a: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Reputations, Development and Diplomacy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348"/>
            <a:ext cx="3048000" cy="109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476"/>
            <a:ext cx="9144000" cy="4197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8" y="742948"/>
            <a:ext cx="3968904" cy="8477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59" y="2433638"/>
            <a:ext cx="2878134" cy="73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2667000"/>
            <a:ext cx="4400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357185"/>
            <a:ext cx="293179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www.advogato.org/images/advogato-rod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9" y="4329110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37" y="4652961"/>
            <a:ext cx="4521438" cy="62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19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73" y="707905"/>
            <a:ext cx="9160074" cy="4958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787400"/>
            <a:ext cx="8280400" cy="607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180975"/>
            <a:ext cx="3530600" cy="457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6" y="180975"/>
            <a:ext cx="2559050" cy="49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7450"/>
            <a:ext cx="9067800" cy="66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5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725" y="0"/>
            <a:ext cx="9058275" cy="61531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6000" dirty="0" smtClean="0"/>
              <a:t>Micro-tasking brings together expertise and opportunity, allowing an organization to tap into the skills it needs.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0550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"/>
            <a:ext cx="88028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"/>
            <a:ext cx="8802806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187" y="5817772"/>
            <a:ext cx="4450287" cy="10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466850" y="5467350"/>
            <a:ext cx="5438775" cy="1638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0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c.allpostersimages.com/images/P-473-488-90/60/6067/YPZD100Z/posters/charles-barsotti-i-can-t-explain-it-it-s-just-a-funny-feeling-that-i-m-being-googled-new-yorker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2" y="112144"/>
            <a:ext cx="8835847" cy="66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9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" y="295276"/>
            <a:ext cx="9144000" cy="6296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“A </a:t>
            </a:r>
            <a:r>
              <a:rPr lang="en-US" sz="5400" dirty="0"/>
              <a:t>good reputation can be used to buy cooperation from others. Even people we have never met</a:t>
            </a:r>
            <a:r>
              <a:rPr lang="en-US" sz="5400" dirty="0" smtClean="0"/>
              <a:t>.”</a:t>
            </a:r>
          </a:p>
          <a:p>
            <a:pPr marL="0" indent="0">
              <a:buNone/>
            </a:pPr>
            <a:r>
              <a:rPr lang="en-US" sz="5400" dirty="0" smtClean="0"/>
              <a:t> </a:t>
            </a:r>
            <a:endParaRPr lang="en-US" sz="5400" dirty="0"/>
          </a:p>
          <a:p>
            <a:pPr marL="0" indent="0">
              <a:buNone/>
            </a:pPr>
            <a:r>
              <a:rPr lang="en-US" sz="4800" dirty="0"/>
              <a:t>-Mark </a:t>
            </a:r>
            <a:r>
              <a:rPr lang="en-US" sz="4800" dirty="0" err="1"/>
              <a:t>Pagel</a:t>
            </a:r>
            <a:r>
              <a:rPr lang="en-US" sz="4800" dirty="0"/>
              <a:t>, Wired for Culture,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0"/>
            <a:ext cx="7362825" cy="73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1" y="0"/>
            <a:ext cx="8590139" cy="6872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ER zoo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" y="171450"/>
            <a:ext cx="9127763" cy="6526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iley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9" y="576869"/>
            <a:ext cx="8791151" cy="5854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spe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893" y="197556"/>
            <a:ext cx="9179523" cy="6434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56" y="-48595"/>
            <a:ext cx="8435536" cy="6906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bay.tiff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6565" b="-6565"/>
          <a:stretch>
            <a:fillRect/>
          </a:stretch>
        </p:blipFill>
        <p:spPr>
          <a:xfrm>
            <a:off x="-19564" y="1086556"/>
            <a:ext cx="9163564" cy="503960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745" y="-14110"/>
            <a:ext cx="3058144" cy="1333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65" y="19050"/>
            <a:ext cx="260131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9219"/>
            <a:ext cx="9144000" cy="4961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" y="52387"/>
            <a:ext cx="2747460" cy="107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40449"/>
            <a:ext cx="1320292" cy="717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6108699"/>
            <a:ext cx="1016000" cy="74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975" y="6133202"/>
            <a:ext cx="2064099" cy="724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30" y="6140449"/>
            <a:ext cx="1879298" cy="69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21" y="1157118"/>
            <a:ext cx="9159621" cy="2564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8348"/>
            <a:ext cx="3048000" cy="109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55" y="3775270"/>
            <a:ext cx="7239000" cy="3082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686</TotalTime>
  <Words>64</Words>
  <Application>Microsoft Office PowerPoint</Application>
  <PresentationFormat>On-screen Show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Horizon</vt:lpstr>
      <vt:lpstr>Digital Reputations, Development and Diplomacy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Reputations, Development and Diplomacy</dc:title>
  <dc:creator>MBC</dc:creator>
  <cp:lastModifiedBy>Chessen, Matt B</cp:lastModifiedBy>
  <cp:revision>31</cp:revision>
  <dcterms:created xsi:type="dcterms:W3CDTF">2013-06-05T00:51:32Z</dcterms:created>
  <dcterms:modified xsi:type="dcterms:W3CDTF">2013-06-06T16:05:55Z</dcterms:modified>
</cp:coreProperties>
</file>